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embeddedFontLst>
    <p:embeddedFont>
      <p:font typeface="Fira Sans" panose="020B0604020202020204" charset="0"/>
      <p:regular r:id="rId12"/>
    </p:embeddedFont>
    <p:embeddedFont>
      <p:font typeface="Anton" panose="020B0604020202020204" charset="0"/>
      <p:regular r:id="rId13"/>
    </p:embeddedFont>
    <p:embeddedFont>
      <p:font typeface="Merriweather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669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f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Flappy Bird: A Kivy Python Game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This presentation explores the development of a classic mobile game, Flappy Bird, using the Python-based Kivy framework.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722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110" y="3323630"/>
            <a:ext cx="12951976" cy="618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Object-Oriented Programming (OOP)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92110" y="4238268"/>
            <a:ext cx="6524268" cy="1471017"/>
          </a:xfrm>
          <a:prstGeom prst="roundRect">
            <a:avLst>
              <a:gd name="adj" fmla="val 564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97493" y="4443651"/>
            <a:ext cx="247221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Encapsulation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97493" y="4871204"/>
            <a:ext cx="6113502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Bundles data and methods into a single unit (class) to improve organization and security.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414141" y="4238268"/>
            <a:ext cx="6524268" cy="1471017"/>
          </a:xfrm>
          <a:prstGeom prst="roundRect">
            <a:avLst>
              <a:gd name="adj" fmla="val 564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19524" y="4443651"/>
            <a:ext cx="247221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Inheritance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19524" y="4871204"/>
            <a:ext cx="6113502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Allows classes to inherit attributes and methods from other classes, promoting code reuse.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92110" y="5907048"/>
            <a:ext cx="6524268" cy="1471017"/>
          </a:xfrm>
          <a:prstGeom prst="roundRect">
            <a:avLst>
              <a:gd name="adj" fmla="val 564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97493" y="6112431"/>
            <a:ext cx="247221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Polymorphism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97493" y="6539984"/>
            <a:ext cx="6113502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Enables objects to be treated as instances of their parent class, increasing flexibility.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414141" y="5907048"/>
            <a:ext cx="6524268" cy="1471017"/>
          </a:xfrm>
          <a:prstGeom prst="roundRect">
            <a:avLst>
              <a:gd name="adj" fmla="val 564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19524" y="6112431"/>
            <a:ext cx="2472214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Abstraction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19524" y="6539984"/>
            <a:ext cx="6113502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Hides complex implementation details, providing a simplified interface for ease of use.</a:t>
            </a:r>
            <a:endParaRPr lang="en-US" sz="1550" dirty="0"/>
          </a:p>
        </p:txBody>
      </p:sp>
    </p:spTree>
    <p:extLst>
      <p:ext uri="{BB962C8B-B14F-4D97-AF65-F5344CB8AC3E}">
        <p14:creationId xmlns:p14="http://schemas.microsoft.com/office/powerpoint/2010/main" val="2002181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1497" y="784741"/>
            <a:ext cx="7593806" cy="1383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Implementing OOP Concepts in Flappy Bird</a:t>
            </a:r>
            <a:endParaRPr lang="en-US" sz="4350" dirty="0"/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497" y="2500908"/>
            <a:ext cx="553641" cy="5536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61497" y="3276005"/>
            <a:ext cx="2768441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Game Classes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261497" y="3754874"/>
            <a:ext cx="363081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 classes for Game, Bird, Pipe, and Score to organize gameplay logic.</a:t>
            </a:r>
            <a:endParaRPr lang="en-US" sz="17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4492" y="2500908"/>
            <a:ext cx="553641" cy="5536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24492" y="3276005"/>
            <a:ext cx="2768441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Inheritance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0224492" y="3754874"/>
            <a:ext cx="363081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 a base Obstacle class inherited by Pipe and Rock obstacles.</a:t>
            </a:r>
            <a:endParaRPr lang="en-US" sz="17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97" y="5482233"/>
            <a:ext cx="553641" cy="5536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261497" y="6257330"/>
            <a:ext cx="2768441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Polymorphism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6261497" y="6736199"/>
            <a:ext cx="363081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 a list of Obstacle objects to handle different types uniformly.</a:t>
            </a:r>
            <a:endParaRPr lang="en-US" sz="17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596187" y="1596190"/>
            <a:ext cx="8229600" cy="50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4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551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Introduction to Kivy: A Python Library for Multi-Touch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0045"/>
            <a:ext cx="31700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Cross-Platform Compatibility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Kivy enables the creation of apps that seamlessly run across various platforms, including Windows, macOS, Linux, Android, and iOS.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00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Multi-Touch Support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118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Kivy natively supports multi-touch gestures, making it ideal for developing interactive and engaging mobile games.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Designing the Game's User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Game Background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64731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simple, repeating background, either sky or night.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7499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Game Bird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64731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sprite representing the bird, with animations for flapping and falling.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Game Pipes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Obstacles the bird must navigate through, appearing in random heights and speeds.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5107067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4912281" y="53338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Score Display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824299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counter to track the player's score, updated as the bird passes through pipes.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3640" y="611862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44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Implementing Game Logic and Mechanics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581537" y="2332792"/>
            <a:ext cx="30480" cy="5284827"/>
          </a:xfrm>
          <a:prstGeom prst="roundRect">
            <a:avLst>
              <a:gd name="adj" fmla="val 109300"/>
            </a:avLst>
          </a:prstGeom>
          <a:solidFill>
            <a:srgbClr val="575757"/>
          </a:solidFill>
          <a:ln/>
        </p:spPr>
      </p:sp>
      <p:sp>
        <p:nvSpPr>
          <p:cNvPr id="5" name="Shape 2"/>
          <p:cNvSpPr/>
          <p:nvPr/>
        </p:nvSpPr>
        <p:spPr>
          <a:xfrm>
            <a:off x="6816150" y="2817138"/>
            <a:ext cx="777240" cy="30480"/>
          </a:xfrm>
          <a:prstGeom prst="roundRect">
            <a:avLst>
              <a:gd name="adj" fmla="val 109300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6346924" y="2582585"/>
            <a:ext cx="499705" cy="49970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7" name="Text 4"/>
          <p:cNvSpPr/>
          <p:nvPr/>
        </p:nvSpPr>
        <p:spPr>
          <a:xfrm>
            <a:off x="6543377" y="2665809"/>
            <a:ext cx="106799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2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18239" y="2554843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Bird Movement: Implementing physics to control the bird's flapping and descent.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816150" y="4193858"/>
            <a:ext cx="777240" cy="30480"/>
          </a:xfrm>
          <a:prstGeom prst="roundRect">
            <a:avLst>
              <a:gd name="adj" fmla="val 109300"/>
            </a:avLst>
          </a:prstGeom>
          <a:solidFill>
            <a:srgbClr val="575757"/>
          </a:solidFill>
          <a:ln/>
        </p:spPr>
      </p:sp>
      <p:sp>
        <p:nvSpPr>
          <p:cNvPr id="10" name="Shape 7"/>
          <p:cNvSpPr/>
          <p:nvPr/>
        </p:nvSpPr>
        <p:spPr>
          <a:xfrm>
            <a:off x="6346924" y="3959304"/>
            <a:ext cx="499705" cy="49970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16112" y="4042529"/>
            <a:ext cx="16133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2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7818239" y="3931563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Pipe Generation: Creating and positioning pipes dynamically, increasing difficulty over time.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816150" y="5570577"/>
            <a:ext cx="777240" cy="30480"/>
          </a:xfrm>
          <a:prstGeom prst="roundRect">
            <a:avLst>
              <a:gd name="adj" fmla="val 109300"/>
            </a:avLst>
          </a:prstGeom>
          <a:solidFill>
            <a:srgbClr val="575757"/>
          </a:solidFill>
          <a:ln/>
        </p:spPr>
      </p:sp>
      <p:sp>
        <p:nvSpPr>
          <p:cNvPr id="14" name="Shape 11"/>
          <p:cNvSpPr/>
          <p:nvPr/>
        </p:nvSpPr>
        <p:spPr>
          <a:xfrm>
            <a:off x="6346924" y="5336024"/>
            <a:ext cx="499705" cy="49970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5" name="Text 12"/>
          <p:cNvSpPr/>
          <p:nvPr/>
        </p:nvSpPr>
        <p:spPr>
          <a:xfrm>
            <a:off x="6516112" y="5419249"/>
            <a:ext cx="16133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2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00" dirty="0"/>
          </a:p>
        </p:txBody>
      </p:sp>
      <p:sp>
        <p:nvSpPr>
          <p:cNvPr id="16" name="Text 13"/>
          <p:cNvSpPr/>
          <p:nvPr/>
        </p:nvSpPr>
        <p:spPr>
          <a:xfrm>
            <a:off x="7818239" y="5308283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Collision Detection: Detecting collisions between the bird and pipes, ending the game.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816150" y="6947297"/>
            <a:ext cx="777240" cy="30480"/>
          </a:xfrm>
          <a:prstGeom prst="roundRect">
            <a:avLst>
              <a:gd name="adj" fmla="val 109300"/>
            </a:avLst>
          </a:prstGeom>
          <a:solidFill>
            <a:srgbClr val="575757"/>
          </a:solidFill>
          <a:ln/>
        </p:spPr>
      </p:sp>
      <p:sp>
        <p:nvSpPr>
          <p:cNvPr id="18" name="Shape 15"/>
          <p:cNvSpPr/>
          <p:nvPr/>
        </p:nvSpPr>
        <p:spPr>
          <a:xfrm>
            <a:off x="6346924" y="6712744"/>
            <a:ext cx="499705" cy="499705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sp>
        <p:nvSpPr>
          <p:cNvPr id="19" name="Text 16"/>
          <p:cNvSpPr/>
          <p:nvPr/>
        </p:nvSpPr>
        <p:spPr>
          <a:xfrm>
            <a:off x="6516112" y="6795968"/>
            <a:ext cx="161330" cy="333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26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600" dirty="0"/>
          </a:p>
        </p:txBody>
      </p:sp>
      <p:sp>
        <p:nvSpPr>
          <p:cNvPr id="20" name="Text 17"/>
          <p:cNvSpPr/>
          <p:nvPr/>
        </p:nvSpPr>
        <p:spPr>
          <a:xfrm>
            <a:off x="7818239" y="6685002"/>
            <a:ext cx="6034921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Score Calculation: Incrementing the score when the bird passes through pipes.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43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Handling User Interactions and Input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794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Touch Input: Capturing touch events on the screen to control the bird's flapping.</a:t>
            </a:r>
            <a:endParaRPr lang="en-US" sz="17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08728" y="430791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Jump Mechanics: Implementing a jump action for the bird based on touch input.</a:t>
            </a:r>
            <a:endParaRPr lang="en-US" sz="17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607504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35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Game Restart: Allowing the player to restart the game after a collision.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Optimizing Performance and Efficiency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4619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Sprite Optimization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746183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Using lightweight sprites and minimizing the number of draw calls.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24619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Code Optimization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746183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Refactoring code to improve efficiency and reduce computational overhead.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153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6309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Memory Management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7995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Optimizing memory usage to prevent performance bottlenecks.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3283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738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45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Integrating Sound Effects and Music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96232" y="3744873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5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477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Sound Effects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5267087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Adding sound effects for bird flapping, collisions, and scoring.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3744873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kern="0" spc="-59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47766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kern="0" spc="-22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Background Music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5267087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Implementing catchy background music to enhance the game's atmosphere.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465</Words>
  <Application>Microsoft Office PowerPoint</Application>
  <PresentationFormat>Custom</PresentationFormat>
  <Paragraphs>66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Fira Sans</vt:lpstr>
      <vt:lpstr>Arial</vt:lpstr>
      <vt:lpstr>Anton</vt:lpstr>
      <vt:lpstr>Merriweather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2</cp:revision>
  <dcterms:created xsi:type="dcterms:W3CDTF">2025-01-27T07:04:48Z</dcterms:created>
  <dcterms:modified xsi:type="dcterms:W3CDTF">2025-02-01T06:55:50Z</dcterms:modified>
</cp:coreProperties>
</file>